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60" r:id="rId13"/>
    <p:sldId id="262" r:id="rId14"/>
    <p:sldId id="271" r:id="rId15"/>
    <p:sldId id="272" r:id="rId16"/>
    <p:sldId id="273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9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Code Review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Von Larissa Pritzl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8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Review Prozess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b="1" dirty="0" smtClean="0"/>
              <a:t>Überarbeitung </a:t>
            </a:r>
            <a:r>
              <a:rPr lang="de-DE" sz="2800" b="1" dirty="0"/>
              <a:t>(</a:t>
            </a:r>
            <a:r>
              <a:rPr lang="de-DE" sz="2800" b="1" dirty="0" err="1"/>
              <a:t>rework</a:t>
            </a:r>
            <a:r>
              <a:rPr lang="de-DE" sz="2800" b="1" dirty="0"/>
              <a:t>)</a:t>
            </a:r>
          </a:p>
          <a:p>
            <a:pPr lvl="1"/>
            <a:r>
              <a:rPr lang="de-DE" sz="2400" dirty="0" smtClean="0"/>
              <a:t>Beheben </a:t>
            </a:r>
            <a:r>
              <a:rPr lang="de-DE" sz="2400" dirty="0"/>
              <a:t>der gefundenen Fehler, typischerweise durch den </a:t>
            </a:r>
            <a:r>
              <a:rPr lang="de-DE" sz="2400" dirty="0" smtClean="0"/>
              <a:t>Autor</a:t>
            </a:r>
          </a:p>
          <a:p>
            <a:r>
              <a:rPr lang="de-DE" sz="2800" b="1" dirty="0"/>
              <a:t>Nachbearbeitung (follow </a:t>
            </a:r>
            <a:r>
              <a:rPr lang="de-DE" sz="2800" b="1" dirty="0" err="1"/>
              <a:t>up</a:t>
            </a:r>
            <a:r>
              <a:rPr lang="de-DE" sz="2800" b="1" dirty="0"/>
              <a:t>)</a:t>
            </a:r>
          </a:p>
          <a:p>
            <a:pPr lvl="1"/>
            <a:r>
              <a:rPr lang="de-DE" sz="2400" dirty="0"/>
              <a:t>Überprüfung der Überarbeitung</a:t>
            </a:r>
          </a:p>
          <a:p>
            <a:pPr lvl="1"/>
            <a:r>
              <a:rPr lang="de-DE" sz="2400" dirty="0"/>
              <a:t>Prüfung von Testende-Kriterien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1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Bedingungen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98073"/>
            <a:ext cx="9905999" cy="389312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Definition von klaren Zielen</a:t>
            </a:r>
          </a:p>
          <a:p>
            <a:r>
              <a:rPr lang="de-DE" dirty="0"/>
              <a:t>Auswahl von geeigneten Personen</a:t>
            </a:r>
          </a:p>
          <a:p>
            <a:r>
              <a:rPr lang="de-DE" dirty="0"/>
              <a:t>Konstruktive Kritikfähigkeit </a:t>
            </a:r>
          </a:p>
          <a:p>
            <a:r>
              <a:rPr lang="de-DE" dirty="0"/>
              <a:t>Psychologische Aspekte </a:t>
            </a:r>
            <a:endParaRPr lang="de-DE" dirty="0" smtClean="0"/>
          </a:p>
          <a:p>
            <a:r>
              <a:rPr lang="de-DE" dirty="0" smtClean="0"/>
              <a:t>Auswahl </a:t>
            </a:r>
            <a:r>
              <a:rPr lang="de-DE" dirty="0"/>
              <a:t>der geeigneten </a:t>
            </a:r>
            <a:r>
              <a:rPr lang="de-DE" dirty="0" err="1"/>
              <a:t>Reviewtechnik</a:t>
            </a:r>
            <a:endParaRPr lang="de-DE" dirty="0"/>
          </a:p>
          <a:p>
            <a:r>
              <a:rPr lang="de-DE" dirty="0"/>
              <a:t>Unterstützung des </a:t>
            </a:r>
            <a:r>
              <a:rPr lang="de-DE" dirty="0" err="1"/>
              <a:t>Reviewprozesses</a:t>
            </a:r>
            <a:r>
              <a:rPr lang="de-DE" dirty="0"/>
              <a:t> durch das Management</a:t>
            </a:r>
          </a:p>
          <a:p>
            <a:r>
              <a:rPr lang="de-DE" dirty="0"/>
              <a:t>Existenz einer Kultur von Lernen und Prozessverbesserung</a:t>
            </a:r>
          </a:p>
        </p:txBody>
      </p:sp>
    </p:spTree>
    <p:extLst>
      <p:ext uri="{BB962C8B-B14F-4D97-AF65-F5344CB8AC3E}">
        <p14:creationId xmlns:p14="http://schemas.microsoft.com/office/powerpoint/2010/main" val="20561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 </a:t>
            </a:r>
            <a:r>
              <a:rPr lang="de-DE" dirty="0" err="1" smtClean="0"/>
              <a:t>reviewable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Zeigt Änderungen seit deinem letzten Besuch</a:t>
            </a:r>
          </a:p>
          <a:p>
            <a:r>
              <a:rPr lang="de-DE" dirty="0" smtClean="0"/>
              <a:t>Vergleiche zwei </a:t>
            </a:r>
            <a:r>
              <a:rPr lang="de-DE" dirty="0" smtClean="0"/>
              <a:t>Revisionen </a:t>
            </a:r>
            <a:r>
              <a:rPr lang="de-DE" dirty="0" smtClean="0"/>
              <a:t>miteinander</a:t>
            </a:r>
          </a:p>
          <a:p>
            <a:r>
              <a:rPr lang="de-DE" dirty="0" smtClean="0"/>
              <a:t>Übersichtliche Dashboard mit allen in-progress Reviews</a:t>
            </a:r>
          </a:p>
          <a:p>
            <a:r>
              <a:rPr lang="de-DE" dirty="0" smtClean="0"/>
              <a:t>Funktioniert mit allen </a:t>
            </a:r>
            <a:r>
              <a:rPr lang="de-DE" dirty="0" err="1" smtClean="0"/>
              <a:t>Repositories</a:t>
            </a:r>
            <a:r>
              <a:rPr lang="de-DE" dirty="0" smtClean="0"/>
              <a:t> wo Pull </a:t>
            </a:r>
            <a:r>
              <a:rPr lang="de-DE" dirty="0" err="1" smtClean="0"/>
              <a:t>Requests</a:t>
            </a:r>
            <a:r>
              <a:rPr lang="de-DE" dirty="0" smtClean="0"/>
              <a:t> erstellt werden können</a:t>
            </a:r>
          </a:p>
          <a:p>
            <a:r>
              <a:rPr lang="de-DE" dirty="0" smtClean="0"/>
              <a:t>Live Updates, sehe direkt wo was geändert wird</a:t>
            </a:r>
          </a:p>
          <a:p>
            <a:r>
              <a:rPr lang="de-DE" dirty="0" smtClean="0"/>
              <a:t>Kommentiere den Code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7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 </a:t>
            </a:r>
            <a:r>
              <a:rPr lang="de-DE" dirty="0" smtClean="0"/>
              <a:t>Review Ninja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Leitspruch der Entwickler</a:t>
            </a:r>
          </a:p>
          <a:p>
            <a:pPr lvl="1"/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reviews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endParaRPr lang="de-DE" dirty="0"/>
          </a:p>
          <a:p>
            <a:r>
              <a:rPr lang="de-DE" dirty="0" smtClean="0"/>
              <a:t>Mithilfe des Tools kann bearbeiteter Code:</a:t>
            </a:r>
          </a:p>
          <a:p>
            <a:pPr lvl="1"/>
            <a:r>
              <a:rPr lang="de-DE" dirty="0" smtClean="0"/>
              <a:t>Bewertet</a:t>
            </a:r>
          </a:p>
          <a:p>
            <a:pPr lvl="1"/>
            <a:r>
              <a:rPr lang="de-DE" dirty="0" smtClean="0"/>
              <a:t>Kommentiert</a:t>
            </a:r>
          </a:p>
          <a:p>
            <a:pPr lvl="1"/>
            <a:r>
              <a:rPr lang="de-DE" dirty="0" smtClean="0"/>
              <a:t>“</a:t>
            </a:r>
            <a:r>
              <a:rPr lang="de-DE" dirty="0" err="1" smtClean="0"/>
              <a:t>gevotet</a:t>
            </a:r>
            <a:r>
              <a:rPr lang="de-DE" dirty="0" smtClean="0"/>
              <a:t>“ werden</a:t>
            </a:r>
          </a:p>
          <a:p>
            <a:r>
              <a:rPr lang="de-DE" dirty="0" smtClean="0"/>
              <a:t>Übersicht über die Änderungen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1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 </a:t>
            </a:r>
            <a:r>
              <a:rPr lang="de-DE" dirty="0" smtClean="0"/>
              <a:t>Review </a:t>
            </a:r>
            <a:r>
              <a:rPr lang="de-DE" dirty="0" smtClean="0"/>
              <a:t>Ninja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254" y="1726577"/>
            <a:ext cx="7940274" cy="446640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979364" y="2202872"/>
            <a:ext cx="1662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Vergleiche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endParaRPr lang="de-DE" sz="2400" dirty="0"/>
          </a:p>
        </p:txBody>
      </p:sp>
      <p:sp>
        <p:nvSpPr>
          <p:cNvPr id="6" name="Oval 5"/>
          <p:cNvSpPr/>
          <p:nvPr/>
        </p:nvSpPr>
        <p:spPr>
          <a:xfrm>
            <a:off x="7675418" y="3629891"/>
            <a:ext cx="1094509" cy="581891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868528" y="3920836"/>
            <a:ext cx="177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Gib einen </a:t>
            </a:r>
            <a:r>
              <a:rPr lang="de-DE" dirty="0" err="1" smtClean="0"/>
              <a:t>Ninjastern</a:t>
            </a:r>
            <a:r>
              <a:rPr lang="de-DE" dirty="0" smtClean="0"/>
              <a:t> wenn dir der Commit gefällt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9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 Review Ninja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08393"/>
            <a:ext cx="7677037" cy="43183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818450" y="254063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Oder kommentiere,</a:t>
            </a:r>
          </a:p>
          <a:p>
            <a:r>
              <a:rPr lang="de-DE" dirty="0"/>
              <a:t>w</a:t>
            </a:r>
            <a:r>
              <a:rPr lang="de-DE" dirty="0" smtClean="0"/>
              <a:t>enn dir etwas nicht gefällt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80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 Review Ninja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6998"/>
            <a:ext cx="7427656" cy="417805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569069" y="2097087"/>
            <a:ext cx="316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Überprüfe den Status der Pull </a:t>
            </a:r>
            <a:r>
              <a:rPr lang="de-DE" dirty="0" err="1" smtClean="0"/>
              <a:t>Requests</a:t>
            </a:r>
            <a:r>
              <a:rPr lang="de-DE" dirty="0" smtClean="0"/>
              <a:t> bevor du </a:t>
            </a:r>
            <a:r>
              <a:rPr lang="de-DE" dirty="0" err="1" smtClean="0"/>
              <a:t>mergest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Geht </a:t>
            </a:r>
            <a:r>
              <a:rPr lang="de-DE" dirty="0" smtClean="0"/>
              <a:t>auf </a:t>
            </a:r>
            <a:r>
              <a:rPr lang="de-DE" dirty="0" err="1" smtClean="0"/>
              <a:t>reviewable.io</a:t>
            </a:r>
            <a:r>
              <a:rPr lang="de-DE" dirty="0" smtClean="0"/>
              <a:t> und macht die Demo einmal durch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91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versteht man unter </a:t>
            </a:r>
            <a:r>
              <a:rPr lang="de-DE" dirty="0" smtClean="0"/>
              <a:t>Code Review?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dirty="0" smtClean="0"/>
              <a:t>anuelle Prüfung der Arbeitsergebnisse</a:t>
            </a:r>
          </a:p>
          <a:p>
            <a:r>
              <a:rPr lang="de-DE" dirty="0"/>
              <a:t>D</a:t>
            </a:r>
            <a:r>
              <a:rPr lang="de-DE" dirty="0" smtClean="0"/>
              <a:t>urchsicht </a:t>
            </a:r>
            <a:r>
              <a:rPr lang="de-DE" dirty="0" smtClean="0"/>
              <a:t>durch andere Person</a:t>
            </a:r>
          </a:p>
          <a:p>
            <a:r>
              <a:rPr lang="de-DE" dirty="0" smtClean="0"/>
              <a:t>Statistische Testmethode</a:t>
            </a:r>
          </a:p>
          <a:p>
            <a:r>
              <a:rPr lang="de-DE" dirty="0" smtClean="0"/>
              <a:t>Analytische Qualitätsmethode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wird es eingesetzt?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Code wird von Gutachtern oder Team kommentiert / verbessert</a:t>
            </a:r>
          </a:p>
          <a:p>
            <a:r>
              <a:rPr lang="de-DE" dirty="0" smtClean="0"/>
              <a:t>Code Review ist reine Quelltext Analyse</a:t>
            </a:r>
          </a:p>
          <a:p>
            <a:r>
              <a:rPr lang="de-DE" dirty="0" smtClean="0"/>
              <a:t>Während Programmierung lesen Gutachter „drüber“</a:t>
            </a:r>
          </a:p>
          <a:p>
            <a:r>
              <a:rPr lang="de-DE" dirty="0" smtClean="0"/>
              <a:t>Vereinfachungen, Testfälle und Fehler sollen so gefunden werden</a:t>
            </a:r>
          </a:p>
          <a:p>
            <a:r>
              <a:rPr lang="de-DE" dirty="0" smtClean="0"/>
              <a:t>Gutachter sind meistens Softwareentwickler</a:t>
            </a:r>
          </a:p>
          <a:p>
            <a:pPr lvl="1"/>
            <a:r>
              <a:rPr lang="de-DE" dirty="0" smtClean="0"/>
              <a:t>Erfahrene Programmierer helfen unerfahrenen </a:t>
            </a:r>
            <a:r>
              <a:rPr lang="de-DE" dirty="0" smtClean="0">
                <a:sym typeface="Wingdings"/>
              </a:rPr>
              <a:t> lernen schneller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Nutzen von Reviews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de-DE" dirty="0" smtClean="0"/>
              <a:t>eutliche Fehlerreduktion</a:t>
            </a:r>
          </a:p>
          <a:p>
            <a:pPr lvl="1"/>
            <a:r>
              <a:rPr lang="de-DE" dirty="0" smtClean="0"/>
              <a:t>Erwartete Fehler werden 20 bis 50 % vermieden</a:t>
            </a:r>
          </a:p>
          <a:p>
            <a:pPr lvl="1"/>
            <a:r>
              <a:rPr lang="de-DE" dirty="0" smtClean="0"/>
              <a:t>Funktionelle Design Reviews verhindern 30 bis 65 %</a:t>
            </a:r>
          </a:p>
          <a:p>
            <a:r>
              <a:rPr lang="de-DE" dirty="0" smtClean="0"/>
              <a:t>Kostengünstigeres beheben der Fehler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56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Qualitätsprozesse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1. Programmierer entdeckt selbst Verbesserungsmöglichkeiten</a:t>
            </a:r>
          </a:p>
          <a:p>
            <a:r>
              <a:rPr lang="de-DE" dirty="0" smtClean="0"/>
              <a:t>2. </a:t>
            </a:r>
            <a:r>
              <a:rPr lang="de-DE" dirty="0"/>
              <a:t>R</a:t>
            </a:r>
            <a:r>
              <a:rPr lang="de-DE" dirty="0" smtClean="0"/>
              <a:t>ezensent stellt Verständnisfragen </a:t>
            </a:r>
            <a:r>
              <a:rPr lang="de-DE" dirty="0" smtClean="0">
                <a:sym typeface="Wingdings"/>
              </a:rPr>
              <a:t> Code anpassen </a:t>
            </a:r>
          </a:p>
          <a:p>
            <a:r>
              <a:rPr lang="de-DE" dirty="0" smtClean="0">
                <a:sym typeface="Wingdings"/>
              </a:rPr>
              <a:t>3. Rezensent erkennt Verbesserungsmöglichkeiten  Empfehlung an Programmierer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Schwächen der Review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Abweichungen der Standards</a:t>
            </a:r>
          </a:p>
          <a:p>
            <a:r>
              <a:rPr lang="de-DE" dirty="0" smtClean="0"/>
              <a:t>Fehler gegenüber den Anforderungen</a:t>
            </a:r>
          </a:p>
          <a:p>
            <a:r>
              <a:rPr lang="de-DE" dirty="0" smtClean="0"/>
              <a:t>Fehler im Design</a:t>
            </a:r>
          </a:p>
          <a:p>
            <a:r>
              <a:rPr lang="de-DE" dirty="0" smtClean="0"/>
              <a:t>Unzureichende Wartbarkeit</a:t>
            </a:r>
          </a:p>
          <a:p>
            <a:r>
              <a:rPr lang="de-DE" dirty="0" smtClean="0"/>
              <a:t>Falsche Schnittstellespezifikation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0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Stärken der Review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Verbesserte Codequalität</a:t>
            </a:r>
          </a:p>
          <a:p>
            <a:r>
              <a:rPr lang="de-DE" dirty="0" smtClean="0"/>
              <a:t>Steigerung der Effizient , Robustheit</a:t>
            </a:r>
          </a:p>
          <a:p>
            <a:r>
              <a:rPr lang="de-DE" dirty="0" smtClean="0"/>
              <a:t>Verringerung der Kosten um bis zu 30 %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8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Review Prozess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1884218"/>
            <a:ext cx="9905999" cy="4045527"/>
          </a:xfrm>
        </p:spPr>
        <p:txBody>
          <a:bodyPr>
            <a:normAutofit/>
          </a:bodyPr>
          <a:lstStyle/>
          <a:p>
            <a:r>
              <a:rPr lang="de-DE" sz="2800" b="1" dirty="0"/>
              <a:t>Planung</a:t>
            </a:r>
          </a:p>
          <a:p>
            <a:pPr lvl="1"/>
            <a:r>
              <a:rPr lang="de-DE" sz="2400" dirty="0"/>
              <a:t>Auswahl der beteiligten Personen und Besetzung der Rollen</a:t>
            </a:r>
          </a:p>
          <a:p>
            <a:pPr lvl="1"/>
            <a:r>
              <a:rPr lang="de-DE" sz="2400" dirty="0"/>
              <a:t>Festlegung der Vor- und Nachbedingungen</a:t>
            </a:r>
          </a:p>
          <a:p>
            <a:r>
              <a:rPr lang="de-DE" sz="2800" b="1" dirty="0"/>
              <a:t>Kick-Off</a:t>
            </a:r>
          </a:p>
          <a:p>
            <a:pPr lvl="1"/>
            <a:r>
              <a:rPr lang="de-DE" sz="2400" dirty="0"/>
              <a:t>Verteilung der Dokumente</a:t>
            </a:r>
          </a:p>
          <a:p>
            <a:pPr lvl="1"/>
            <a:r>
              <a:rPr lang="de-DE" sz="2400" dirty="0"/>
              <a:t>Erläuterung der Ziele und des Prozesses</a:t>
            </a:r>
          </a:p>
          <a:p>
            <a:pPr lvl="1"/>
            <a:r>
              <a:rPr lang="de-DE" sz="2400" dirty="0"/>
              <a:t>Prüfung der </a:t>
            </a:r>
            <a:r>
              <a:rPr lang="de-DE" sz="2400" dirty="0" smtClean="0"/>
              <a:t>Vorbedingungen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583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Review Prozess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b="1" dirty="0"/>
              <a:t>Individuelle Vorbereitung</a:t>
            </a:r>
          </a:p>
          <a:p>
            <a:pPr lvl="1"/>
            <a:r>
              <a:rPr lang="de-DE" sz="2400" dirty="0"/>
              <a:t>Notierung von potentiellen Fehlern, Fragen und Kommentaren</a:t>
            </a:r>
          </a:p>
          <a:p>
            <a:r>
              <a:rPr lang="de-DE" sz="2800" b="1" dirty="0" err="1"/>
              <a:t>Reviewsitzung</a:t>
            </a:r>
            <a:endParaRPr lang="de-DE" sz="2800" b="1" dirty="0"/>
          </a:p>
          <a:p>
            <a:pPr lvl="1"/>
            <a:r>
              <a:rPr lang="de-DE" sz="2400" dirty="0"/>
              <a:t>Diskussion und Protokollierung der Ergebnisse</a:t>
            </a:r>
          </a:p>
          <a:p>
            <a:pPr lvl="1"/>
            <a:r>
              <a:rPr lang="de-DE" sz="2400" dirty="0"/>
              <a:t>Empfehlungen geben oder Entscheidungen über Fehler treffen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8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Schaltkreis</Template>
  <TotalTime>0</TotalTime>
  <Words>383</Words>
  <Application>Microsoft Macintosh PowerPoint</Application>
  <PresentationFormat>Breitbild</PresentationFormat>
  <Paragraphs>87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Trebuchet MS</vt:lpstr>
      <vt:lpstr>Tw Cen MT</vt:lpstr>
      <vt:lpstr>Wingdings</vt:lpstr>
      <vt:lpstr>Arial</vt:lpstr>
      <vt:lpstr>Schaltkreis</vt:lpstr>
      <vt:lpstr>Code Review</vt:lpstr>
      <vt:lpstr>Was versteht man unter Code Review?</vt:lpstr>
      <vt:lpstr>Wie wird es eingesetzt?</vt:lpstr>
      <vt:lpstr>Nutzen von Reviews</vt:lpstr>
      <vt:lpstr>Qualitätsprozesse</vt:lpstr>
      <vt:lpstr>Schwächen der Review</vt:lpstr>
      <vt:lpstr>Stärken der Review</vt:lpstr>
      <vt:lpstr>Review Prozess</vt:lpstr>
      <vt:lpstr>Review Prozess</vt:lpstr>
      <vt:lpstr>Review Prozess</vt:lpstr>
      <vt:lpstr>Bedingungen</vt:lpstr>
      <vt:lpstr>Tool reviewable</vt:lpstr>
      <vt:lpstr>Tool Review Ninja</vt:lpstr>
      <vt:lpstr>Tool Review Ninja</vt:lpstr>
      <vt:lpstr>Tool Review Ninja</vt:lpstr>
      <vt:lpstr>Tool Review Ninja</vt:lpstr>
      <vt:lpstr>Aufgaben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Review</dc:title>
  <dc:creator>Larissa Pritzl</dc:creator>
  <cp:lastModifiedBy>Larissa Pritzl</cp:lastModifiedBy>
  <cp:revision>10</cp:revision>
  <dcterms:created xsi:type="dcterms:W3CDTF">2016-04-24T13:43:35Z</dcterms:created>
  <dcterms:modified xsi:type="dcterms:W3CDTF">2016-05-19T11:37:24Z</dcterms:modified>
</cp:coreProperties>
</file>